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89" r:id="rId7"/>
    <p:sldId id="288" r:id="rId8"/>
    <p:sldId id="278" r:id="rId9"/>
    <p:sldId id="291" r:id="rId10"/>
    <p:sldId id="29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Vieira" userId="998c1c2d84d80047" providerId="LiveId" clId="{45637FEA-81B1-4A00-88EE-3FBC09A84AAF}"/>
    <pc:docChg chg="delSld modSld">
      <pc:chgData name="William Vieira" userId="998c1c2d84d80047" providerId="LiveId" clId="{45637FEA-81B1-4A00-88EE-3FBC09A84AAF}" dt="2023-05-15T10:36:39.651" v="78" actId="2696"/>
      <pc:docMkLst>
        <pc:docMk/>
      </pc:docMkLst>
      <pc:sldChg chg="modSp mod">
        <pc:chgData name="William Vieira" userId="998c1c2d84d80047" providerId="LiveId" clId="{45637FEA-81B1-4A00-88EE-3FBC09A84AAF}" dt="2023-05-10T02:45:17.989" v="55" actId="20577"/>
        <pc:sldMkLst>
          <pc:docMk/>
          <pc:sldMk cId="1112027928" sldId="257"/>
        </pc:sldMkLst>
        <pc:spChg chg="mod">
          <ac:chgData name="William Vieira" userId="998c1c2d84d80047" providerId="LiveId" clId="{45637FEA-81B1-4A00-88EE-3FBC09A84AAF}" dt="2023-05-10T02:45:17.989" v="55" actId="20577"/>
          <ac:spMkLst>
            <pc:docMk/>
            <pc:sldMk cId="1112027928" sldId="257"/>
            <ac:spMk id="2" creationId="{58B1CFAD-CFE4-0294-8016-401EDB980915}"/>
          </ac:spMkLst>
        </pc:spChg>
        <pc:spChg chg="mod">
          <ac:chgData name="William Vieira" userId="998c1c2d84d80047" providerId="LiveId" clId="{45637FEA-81B1-4A00-88EE-3FBC09A84AAF}" dt="2023-05-10T02:41:17.768" v="1" actId="14100"/>
          <ac:spMkLst>
            <pc:docMk/>
            <pc:sldMk cId="1112027928" sldId="257"/>
            <ac:spMk id="7" creationId="{CC313B46-4981-C727-6609-67F9B1347998}"/>
          </ac:spMkLst>
        </pc:spChg>
      </pc:sldChg>
      <pc:sldChg chg="modSp mod">
        <pc:chgData name="William Vieira" userId="998c1c2d84d80047" providerId="LiveId" clId="{45637FEA-81B1-4A00-88EE-3FBC09A84AAF}" dt="2023-05-10T02:47:16.647" v="75" actId="20577"/>
        <pc:sldMkLst>
          <pc:docMk/>
          <pc:sldMk cId="2412370928" sldId="278"/>
        </pc:sldMkLst>
        <pc:spChg chg="mod">
          <ac:chgData name="William Vieira" userId="998c1c2d84d80047" providerId="LiveId" clId="{45637FEA-81B1-4A00-88EE-3FBC09A84AAF}" dt="2023-05-10T02:47:16.647" v="75" actId="20577"/>
          <ac:spMkLst>
            <pc:docMk/>
            <pc:sldMk cId="2412370928" sldId="278"/>
            <ac:spMk id="11" creationId="{46111324-2A6A-E190-26F3-C2D2811F926B}"/>
          </ac:spMkLst>
        </pc:spChg>
      </pc:sldChg>
      <pc:sldChg chg="modSp mod">
        <pc:chgData name="William Vieira" userId="998c1c2d84d80047" providerId="LiveId" clId="{45637FEA-81B1-4A00-88EE-3FBC09A84AAF}" dt="2023-05-10T02:41:53.931" v="32" actId="20577"/>
        <pc:sldMkLst>
          <pc:docMk/>
          <pc:sldMk cId="2093827566" sldId="289"/>
        </pc:sldMkLst>
        <pc:spChg chg="mod">
          <ac:chgData name="William Vieira" userId="998c1c2d84d80047" providerId="LiveId" clId="{45637FEA-81B1-4A00-88EE-3FBC09A84AAF}" dt="2023-05-10T02:41:53.931" v="32" actId="20577"/>
          <ac:spMkLst>
            <pc:docMk/>
            <pc:sldMk cId="2093827566" sldId="289"/>
            <ac:spMk id="8" creationId="{09A2EF5B-37B0-856F-0682-6A9408A8A3B5}"/>
          </ac:spMkLst>
        </pc:spChg>
      </pc:sldChg>
      <pc:sldChg chg="modSp mod">
        <pc:chgData name="William Vieira" userId="998c1c2d84d80047" providerId="LiveId" clId="{45637FEA-81B1-4A00-88EE-3FBC09A84AAF}" dt="2023-05-10T02:42:51.774" v="34" actId="207"/>
        <pc:sldMkLst>
          <pc:docMk/>
          <pc:sldMk cId="1102208024" sldId="292"/>
        </pc:sldMkLst>
        <pc:spChg chg="mod">
          <ac:chgData name="William Vieira" userId="998c1c2d84d80047" providerId="LiveId" clId="{45637FEA-81B1-4A00-88EE-3FBC09A84AAF}" dt="2023-05-10T02:42:51.774" v="34" actId="207"/>
          <ac:spMkLst>
            <pc:docMk/>
            <pc:sldMk cId="1102208024" sldId="292"/>
            <ac:spMk id="27" creationId="{441CF7D6-A660-431A-B0BB-140A0D5556B6}"/>
          </ac:spMkLst>
        </pc:spChg>
      </pc:sldChg>
      <pc:sldChg chg="del mod modShow">
        <pc:chgData name="William Vieira" userId="998c1c2d84d80047" providerId="LiveId" clId="{45637FEA-81B1-4A00-88EE-3FBC09A84AAF}" dt="2023-05-15T10:36:39.651" v="78" actId="2696"/>
        <pc:sldMkLst>
          <pc:docMk/>
          <pc:sldMk cId="1792644334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7160-EF53-0FB2-6CBC-4EABDDE66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58D4D-6CEB-CF16-F4E7-ED64B7B5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7082-77F1-F3A3-D417-7E993AEC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614E1-7D08-56B6-F0A2-2E728954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B59C-1641-BD41-366D-233568A1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12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A916-EA3F-154D-33F2-17D37F3F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17361-9EE6-6A2F-A415-8FDE7283E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D81F-972F-E21C-CB5F-090B9B73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5BDC-1DA1-E811-602F-6B6F36D3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71E7-59EE-18A1-7CD1-6AF30A04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37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7AD302-5F04-AF31-943B-C3ECE8260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A0D22-5991-8C41-1780-09684831D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D71D-69F4-6294-3E1A-5BEF6194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19406-7EDF-AEC1-7C0C-DFAFA4CCF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F108B-B873-5EE4-D37C-242E23F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92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097D-5D26-62E9-3E30-90EA9B6A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6F92-F1DC-4CE0-EE2F-17E4768C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6D20-9726-3F36-896A-6B1E59E3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6E4D4-E5B9-1590-F9A0-4F60B5E3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3D06C-4381-91FF-8785-1AE0CFCF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1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173D-E9F9-79D7-D74E-4018F710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665B-86A7-36FB-BE9E-7EF8503A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B9FD-4AB3-3191-67F7-AB25FF0F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01D-AD30-02A3-BD38-EFDB67D3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613F-B8B4-442C-ED21-EABA880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DFBF-5651-1DCE-FD5E-32674F09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B178-0620-00D8-EF84-2846FB4FA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A185E-207A-FCBB-C09B-059BDB6E2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D5126-AF0D-1276-13D6-D35EAC7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29FBB-2358-5CE6-1D37-30BDEDFF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6E246-FE3D-9E21-B0BA-9814C9FD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0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E061-DBA7-9D08-D38B-84DF876C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47798-C197-261D-9EB8-B76E8285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11972-3AF2-CD31-87F2-CF2F05909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B51C7-A3B7-AA12-4152-3645BB266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DF866-67C7-A937-5B63-E37110AC2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9E920-52BB-02C6-4046-C28B0F73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5F66F-1C00-162C-018C-D58002E6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38653-D122-D8E3-E971-5CB82F0C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0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4EA1-1714-AA91-96A6-350CE418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DDD8E-0FB0-7AB3-F64E-D33D588C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7DCB0-1FC3-95DF-DCF3-6707ED12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AFAA-5D2E-9F54-2FEE-C6C8BB08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1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773A0-E267-D3FD-7F60-D6AA733C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F1F02-D904-95AD-EC48-0C243959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EF033-50FE-8672-85D3-7A17A695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4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928A-0F07-07A3-CA4F-E882990E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F8569-CA19-D5A4-7E6A-0913CAA3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4BAF8-1602-E918-9EED-66F5DC124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1A1D-FA78-95A2-906D-EEFB02B8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283E5-ECF6-B66D-20B3-32318E8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31A9-CA36-95F4-591A-112BFE44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05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3718-E738-A9EB-B41C-95714114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DE348-86A4-3F7E-BEBF-59AD66E38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9BCB3-5DBE-47C4-3A62-F33AC3D56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52F2-1538-840E-8F4B-04E6E387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7A16E-5E15-996D-606A-3DBF2FCA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18D8A-E4F1-FFA9-BA77-20F6AA49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30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A6B11-D637-AD22-9B96-A95C36CD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6FE39-F1BC-6182-7DA0-5AE55B842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264E1-FA7F-0634-73A8-78E727085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B41E-BC6D-4B5C-9A99-85A5547A711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D54B-E46A-F5BE-DB1E-F0C24002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C652-075B-A19D-6349-A57457A8F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8187-A5BA-4BF3-BF3F-EDA875BDA7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4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74">
            <a:extLst>
              <a:ext uri="{FF2B5EF4-FFF2-40B4-BE49-F238E27FC236}">
                <a16:creationId xmlns:a16="http://schemas.microsoft.com/office/drawing/2014/main" id="{8A2768E4-46DE-6EA3-1FF9-C16C4033F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8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86CB99-5DC3-5D36-E5AD-0B1755D634B8}"/>
              </a:ext>
            </a:extLst>
          </p:cNvPr>
          <p:cNvSpPr txBox="1">
            <a:spLocks/>
          </p:cNvSpPr>
          <p:nvPr/>
        </p:nvSpPr>
        <p:spPr>
          <a:xfrm>
            <a:off x="-830248" y="2217882"/>
            <a:ext cx="5630646" cy="1791854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900" dirty="0">
                <a:solidFill>
                  <a:srgbClr val="FFFFFF"/>
                </a:solidFill>
                <a:latin typeface="Amasis MT Pro Black" panose="020B0604020202020204" pitchFamily="18" charset="0"/>
              </a:rPr>
              <a:t>Licenciamento</a:t>
            </a:r>
            <a:endParaRPr lang="en-US" sz="8800" dirty="0">
              <a:solidFill>
                <a:srgbClr val="FFFFFF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4EA7B-3122-9FEB-6A0D-7E15AB3D870A}"/>
              </a:ext>
            </a:extLst>
          </p:cNvPr>
          <p:cNvSpPr txBox="1"/>
          <p:nvPr/>
        </p:nvSpPr>
        <p:spPr>
          <a:xfrm>
            <a:off x="715149" y="3014812"/>
            <a:ext cx="279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/>
                </a:solidFill>
              </a:rPr>
              <a:t>VISÃO DO USUÁRIO</a:t>
            </a:r>
          </a:p>
        </p:txBody>
      </p:sp>
    </p:spTree>
    <p:extLst>
      <p:ext uri="{BB962C8B-B14F-4D97-AF65-F5344CB8AC3E}">
        <p14:creationId xmlns:p14="http://schemas.microsoft.com/office/powerpoint/2010/main" val="397819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REINICIAR LICENCIAMENTO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A6668-E04E-DBD2-FB16-3660C9FA37F3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IRÁ RESETAR O LICENCIAMENTO E TODOS OS STATUS IRÃO ENTRAR EM ESTUDO E PARA ANALISE DA PREFEITURA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E39E6-A315-7B5B-1DCB-46534E30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3973570"/>
            <a:ext cx="11164824" cy="10048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A608AE-C2E1-1A85-8189-1AC23755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535" y="655039"/>
            <a:ext cx="8044928" cy="1165610"/>
          </a:xfrm>
        </p:spPr>
        <p:txBody>
          <a:bodyPr anchor="ctr">
            <a:norm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  <a:latin typeface="Amasis MT Pro Black" panose="02040A04050005020304" pitchFamily="18" charset="0"/>
              </a:rPr>
              <a:t>APÓS ACESSAR O PORTAL DE SERVIÇOS, SELECIONE A OPÇÃO “INSCRIÇÕES TRIBUTÁRIAS E LICENCIAMENTO”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A77C88F-12A7-1E66-60F9-F8D64E6A8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18" y="2265306"/>
            <a:ext cx="5564361" cy="41446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313B46-4981-C727-6609-67F9B1347998}"/>
              </a:ext>
            </a:extLst>
          </p:cNvPr>
          <p:cNvSpPr/>
          <p:nvPr/>
        </p:nvSpPr>
        <p:spPr>
          <a:xfrm>
            <a:off x="7156384" y="4779035"/>
            <a:ext cx="1583579" cy="70736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AF4E62-24A0-F719-2CE0-95AC4886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99" y="2740443"/>
            <a:ext cx="4767855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VISUALIZAÇÃO DE TODO O PROGRESSO NO LICENCIAMENTO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911C3E8-55A5-A427-53E6-97E9E0C3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2174783"/>
            <a:ext cx="5536001" cy="244968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045AFC9-DE82-005E-8459-EE2E1EE55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4" y="2023110"/>
            <a:ext cx="3155456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UTILIZAÇÃO DO LICENCIAMENTO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1F3D2-B7A6-840D-6DC5-C3852B5A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2684627"/>
            <a:ext cx="7608304" cy="155970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E6B69EB-DA02-5C10-BFAA-E78652CC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accent1">
              <a:lumMod val="7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INICIANDO O LICENCIAMENTO</a:t>
            </a:r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9531A54-92C2-7BBF-8995-99F73747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427529"/>
            <a:ext cx="6780700" cy="400061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C6FA2BA-5B78-F41B-0F52-A3292DAC4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8CD396-4C17-33F5-9EAD-ADF619558EAD}"/>
              </a:ext>
            </a:extLst>
          </p:cNvPr>
          <p:cNvSpPr txBox="1"/>
          <p:nvPr/>
        </p:nvSpPr>
        <p:spPr>
          <a:xfrm>
            <a:off x="2976880" y="570766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Após clicar em “iniciar licenciamento”, abrirá as perguntas que são feitas pelos órgãos Estaduais e Municipais(quando houver)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7D5CF5-7C2A-F57A-6EE2-97BA0C502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762" y="430764"/>
            <a:ext cx="9430235" cy="8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498" y="2023110"/>
            <a:ext cx="2805035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CADASTRO DE REPRESENTANTES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3675DAA-01BE-4197-3EF2-CC5C5087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771631"/>
            <a:ext cx="7608304" cy="338569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B29F1B-75B2-7326-F342-15AA4712BFB7}"/>
              </a:ext>
            </a:extLst>
          </p:cNvPr>
          <p:cNvSpPr/>
          <p:nvPr/>
        </p:nvSpPr>
        <p:spPr>
          <a:xfrm>
            <a:off x="723900" y="4006850"/>
            <a:ext cx="577850" cy="209550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2EF5B-37B0-856F-0682-6A9408A8A3B5}"/>
              </a:ext>
            </a:extLst>
          </p:cNvPr>
          <p:cNvSpPr txBox="1"/>
          <p:nvPr/>
        </p:nvSpPr>
        <p:spPr>
          <a:xfrm>
            <a:off x="467833" y="5269017"/>
            <a:ext cx="76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representante possuirá permissões de sócio ou sócio/adm para gerenciar o licenciamento, podendo ser o contador.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4409A-4516-AB4C-663E-2A17F08E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84" y="5930979"/>
            <a:ext cx="9392133" cy="7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E0532E-3831-46C5-038A-03283C28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>
                <a:solidFill>
                  <a:schemeClr val="tx1"/>
                </a:solidFill>
                <a:latin typeface="Amasis MT Pro Black" panose="02040A04050005020304" pitchFamily="18" charset="0"/>
              </a:rPr>
              <a:t>STATUS</a:t>
            </a:r>
            <a:endParaRPr lang="en-US" sz="3400" b="1" kern="12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4BBB8-D0D9-5815-6592-B7B339A84B17}"/>
              </a:ext>
            </a:extLst>
          </p:cNvPr>
          <p:cNvSpPr txBox="1"/>
          <p:nvPr/>
        </p:nvSpPr>
        <p:spPr>
          <a:xfrm>
            <a:off x="5212080" y="698835"/>
            <a:ext cx="6568440" cy="564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EM ESTUDO: </a:t>
            </a:r>
            <a:r>
              <a:rPr lang="en-US" sz="1600" dirty="0">
                <a:latin typeface="Amasis MT Pro Black" panose="02040A04050005020304" pitchFamily="18" charset="0"/>
              </a:rPr>
              <a:t>ÓRGÃO RECEBEU AS INFORMAÇÕES SOBRE O EMPREENDIMENTO;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EM ESTUDO(RETORNO DE EXIGÊNCIA): </a:t>
            </a:r>
            <a:r>
              <a:rPr lang="en-US" sz="1600" dirty="0">
                <a:latin typeface="Amasis MT Pro Black" panose="02040A04050005020304" pitchFamily="18" charset="0"/>
              </a:rPr>
              <a:t>EXIGÊNCIA ENCAMINHADA PARA ANALISE DA PREFEITURA NOVAMENTE;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masis MT Pro Black" panose="02040A04050005020304" pitchFamily="18" charset="0"/>
              </a:rPr>
              <a:t>EM EXIGÊNCIA (PENDENTE COM O SOLICITANTE)</a:t>
            </a:r>
            <a:r>
              <a:rPr lang="en-US" sz="1600" dirty="0">
                <a:solidFill>
                  <a:schemeClr val="accent1"/>
                </a:solidFill>
                <a:latin typeface="Amasis MT Pro Black" panose="02040A04050005020304" pitchFamily="18" charset="0"/>
              </a:rPr>
              <a:t> </a:t>
            </a:r>
            <a:r>
              <a:rPr lang="en-US" sz="1600" dirty="0">
                <a:latin typeface="Amasis MT Pro Black" panose="02040A04050005020304" pitchFamily="18" charset="0"/>
              </a:rPr>
              <a:t>ÓRGÃO COLOCOU EM EXIGÊNCIA, NECESSÁRIO ACÃO DO USUÁRIO;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 Black" panose="02040A04050005020304" pitchFamily="18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Amasis MT Pro Black" panose="02040A04050005020304" pitchFamily="18" charset="0"/>
              </a:rPr>
              <a:t>PENDENTE DE DECLARAÇÃO: </a:t>
            </a:r>
            <a:r>
              <a:rPr lang="en-US" sz="1600" dirty="0">
                <a:latin typeface="Amasis MT Pro Black" panose="02040A04050005020304" pitchFamily="18" charset="0"/>
              </a:rPr>
              <a:t>NECESSÁRIO UMA AÇÃO DO USUÁRIO; 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DISPENSADO: </a:t>
            </a:r>
            <a:r>
              <a:rPr lang="en-US" sz="1600" dirty="0">
                <a:latin typeface="Amasis MT Pro Black" panose="02040A04050005020304" pitchFamily="18" charset="0"/>
              </a:rPr>
              <a:t>FINALIZADO(ATIVIDADE DE BAIXO RISCO);</a:t>
            </a:r>
          </a:p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masis MT Pro Black" panose="02040A04050005020304" pitchFamily="18" charset="0"/>
              </a:rPr>
              <a:t>CONCLUÍDO: </a:t>
            </a:r>
            <a:r>
              <a:rPr lang="en-US" sz="1600" dirty="0">
                <a:latin typeface="Amasis MT Pro Black" panose="02040A04050005020304" pitchFamily="18" charset="0"/>
              </a:rPr>
              <a:t>FINALIZADO(POR ANÁLISE DA PREFEITURA);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00357F-09DC-425C-56E7-D44C5C44C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6A71F-C68E-0EB9-196E-CF2A4616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1" y="2707625"/>
            <a:ext cx="4603443" cy="31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30ED0-433B-8C0D-072C-F55932A6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7" y="2603124"/>
            <a:ext cx="6465266" cy="2450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293" y="434976"/>
            <a:ext cx="10227411" cy="1576446"/>
          </a:xfrm>
        </p:spPr>
        <p:txBody>
          <a:bodyPr anchor="ctr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Amasis MT Pro Black" panose="02040A04050005020304" pitchFamily="18" charset="0"/>
              </a:rPr>
              <a:t>EXIGÊNCIA PENDENTE COM O SOLICITANTE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CD4BD-5021-8D85-400E-3DE8C8AAB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694" y="2604405"/>
            <a:ext cx="4930555" cy="409121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A608AE-C2E1-1A85-8189-1AC23755F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111324-2A6A-E190-26F3-C2D2811F926B}"/>
              </a:ext>
            </a:extLst>
          </p:cNvPr>
          <p:cNvSpPr txBox="1"/>
          <p:nvPr/>
        </p:nvSpPr>
        <p:spPr>
          <a:xfrm>
            <a:off x="285461" y="5111548"/>
            <a:ext cx="6097772" cy="11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masis MT Pro Black" panose="02040A04050005020304" pitchFamily="18" charset="0"/>
              </a:rPr>
              <a:t>USUÁRIO VISUALIZA A EXIGÊNCIA, RESPONDE, PODENDO ANEXAR DOCUMENTOS E MENSAGEM DE ACORDO COM A SOLICITAÇÃO DO ÓRGÃO.</a:t>
            </a:r>
          </a:p>
        </p:txBody>
      </p:sp>
    </p:spTree>
    <p:extLst>
      <p:ext uri="{BB962C8B-B14F-4D97-AF65-F5344CB8AC3E}">
        <p14:creationId xmlns:p14="http://schemas.microsoft.com/office/powerpoint/2010/main" val="241237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1CFAD-CFE4-0294-8016-401EDB980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QUESTIONÁRIO E DECLARAÇÕES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625956-0C85-A304-096E-47C64CD62AE5}"/>
              </a:ext>
            </a:extLst>
          </p:cNvPr>
          <p:cNvSpPr txBox="1"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IRÁ MOSTRAR AS REPOSTAS DO QUESTIONÁRIO, RESPONDIDAS APÓS CLICAR EM “INICIAR LICENCIAMENTO”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3BE91-3E06-04BF-36F6-E30E0A64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4001483"/>
            <a:ext cx="11164824" cy="94900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A608AE-C2E1-1A85-8189-1AC23755F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03" y="5798484"/>
            <a:ext cx="859092" cy="10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214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APÓS ACESSAR O PORTAL DE SERVIÇOS, SELECIONE A OPÇÃO “INSCRIÇÕES TRIBUTÁRIAS E LICENCIAMENTO”</vt:lpstr>
      <vt:lpstr>VISUALIZAÇÃO DE TODO O PROGRESSO NO LICENCIAMENTO</vt:lpstr>
      <vt:lpstr>UTILIZAÇÃO DO LICENCIAMENTO</vt:lpstr>
      <vt:lpstr>INICIANDO O LICENCIAMENTO</vt:lpstr>
      <vt:lpstr>CADASTRO DE REPRESENTANTES</vt:lpstr>
      <vt:lpstr>STATUS</vt:lpstr>
      <vt:lpstr>EXIGÊNCIA PENDENTE COM O SOLICITANTE</vt:lpstr>
      <vt:lpstr>QUESTIONÁRIO E DECLARAÇÕES</vt:lpstr>
      <vt:lpstr>REINICIAR LICENCIAMENTO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VIABILIDADE</dc:title>
  <dc:creator>William Vieira</dc:creator>
  <cp:lastModifiedBy>William Vieira</cp:lastModifiedBy>
  <cp:revision>9</cp:revision>
  <dcterms:created xsi:type="dcterms:W3CDTF">2023-04-25T13:46:58Z</dcterms:created>
  <dcterms:modified xsi:type="dcterms:W3CDTF">2023-05-15T10:36:42Z</dcterms:modified>
</cp:coreProperties>
</file>